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2492896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第五部分　热点原创篇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12141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是一首诗歌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通过对比阳光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白天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和月光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夜晚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下的活动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表达了作者对白天自由玩耍的向往与夜晚不得不睡觉的无奈。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88877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961" y="1340768"/>
            <a:ext cx="10726490" cy="1357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it was sunlight shining,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I’d know that it was day,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I’d gobble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狼吞虎咽地吃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down my breakfast,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hurry out to play.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it was sunlight shining,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would not be indoors,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I’d race around the garden,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I’d fill the air with laughter.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8941"/>
            <a:ext cx="11485848" cy="4523105"/>
          </a:xfrm>
        </p:spPr>
        <p:txBody>
          <a:bodyPr/>
          <a:lstStyle/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it was sunlight shining,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I’d be a chimpanzee,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run, I’d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jump, I’d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tumble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翻滚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I’d climb up a tree.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 is moonlight shining,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eyes are getting red,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head is full of cobwebs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蜘蛛网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 am off to bed.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推理判断题。根据诗中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it was sunlight shining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it is moonlight shining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等描述可推知，作者是在晚上写诗的，因为前句用了虚拟语气，后者用了一般现在时。故选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19546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poem written?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 the morning.	B. In the afternoon.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In the evening.	D. We don’t know.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3975" y="162540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42300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细节多选题。根据诗中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“I’d gobble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狼吞虎咽地吃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down my breakfast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,then hurry out to play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“I’d race around the garden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“I’d run,I’d jump,I’d tumble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翻滚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,I’d climb up a tree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等描述可知，作者在白天的活动包括：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①②④⑤⑧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5521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394200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the writer do during the day?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breakfast.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out.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cobwebs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Run,jump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tumble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 up a tree.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to bed.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 after dinner.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⑧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 in the garden.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228975" algn="l"/>
                <a:tab pos="6362700" algn="l"/>
                <a:tab pos="92373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①②③④⑤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②④⑤⑥⑧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①②④⑤⑧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②④⑤⑥⑧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8742" y="1362768"/>
            <a:ext cx="2881086" cy="3872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3975" y="133138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标题归纳题。诗歌前半部分反复强调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it was sunlight shining”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时的活动（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如玩耍、奔跑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）等，突出作者渴望白天外出玩耍的愿望。故选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5512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394200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 of the poem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 want to play outside	B. I wish the sunshine was shining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I’m tired of moonlight	D. If it was sunlight shining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7404" y="1948112"/>
            <a:ext cx="2854377" cy="3638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3975" y="189137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1460</Words>
  <Application>WPS 演示</Application>
  <PresentationFormat>自定义</PresentationFormat>
  <Paragraphs>48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473</cp:revision>
  <dcterms:created xsi:type="dcterms:W3CDTF">2020-11-06T05:24:00Z</dcterms:created>
  <dcterms:modified xsi:type="dcterms:W3CDTF">2025-09-18T06:35:35Z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